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C662C-3EBF-1E0C-ACB7-5B0101897F8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C37F-2BE4-9917-191C-4B8B3148F64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4088</TotalTime>
  <Words>199</Words>
  <Application>Microsoft Office PowerPoint</Application>
  <PresentationFormat>Custom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21</cp:revision>
  <dcterms:created xsi:type="dcterms:W3CDTF">2025-09-27T03:02:45Z</dcterms:created>
  <dcterms:modified xsi:type="dcterms:W3CDTF">2025-10-03T13:01:02Z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